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94" r:id="rId4"/>
    <p:sldId id="259" r:id="rId5"/>
    <p:sldId id="28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8" r:id="rId20"/>
    <p:sldId id="279" r:id="rId21"/>
    <p:sldId id="280" r:id="rId22"/>
    <p:sldId id="281" r:id="rId23"/>
    <p:sldId id="283" r:id="rId24"/>
    <p:sldId id="286" r:id="rId25"/>
    <p:sldId id="292" r:id="rId26"/>
    <p:sldId id="291" r:id="rId27"/>
    <p:sldId id="288" r:id="rId28"/>
    <p:sldId id="287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0"/>
    <p:penClr>
      <a:srgbClr val="FFCC99"/>
    </p:penClr>
  </p:showPr>
  <p:clrMru>
    <a:srgbClr val="FFFF65"/>
    <a:srgbClr val="3FFF9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248" autoAdjust="0"/>
    <p:restoredTop sz="86444" autoAdjust="0"/>
  </p:normalViewPr>
  <p:slideViewPr>
    <p:cSldViewPr>
      <p:cViewPr>
        <p:scale>
          <a:sx n="50" d="100"/>
          <a:sy n="50" d="100"/>
        </p:scale>
        <p:origin x="-180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3" cstate="print"/>
          <a:srcRect t="9310" r="5823" b="2721"/>
          <a:stretch>
            <a:fillRect/>
          </a:stretch>
        </p:blipFill>
        <p:spPr bwMode="auto">
          <a:xfrm flipV="1">
            <a:off x="0" y="0"/>
            <a:ext cx="9144000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928670"/>
            <a:ext cx="7286676" cy="157163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дошкольное образовательное учреждение городского округа Саранск </a:t>
            </a:r>
            <a:b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i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«Центр развития ребёнка – детский сад №90» </a:t>
            </a:r>
            <a:endParaRPr lang="ru-RU" sz="2400" b="1" i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" descr="C:\Users\Toshiba\Desktop\00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2664" b="11475"/>
          <a:stretch>
            <a:fillRect/>
          </a:stretch>
        </p:blipFill>
        <p:spPr bwMode="auto">
          <a:xfrm>
            <a:off x="500034" y="2786058"/>
            <a:ext cx="821449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5643602" cy="1143000"/>
          </a:xfrm>
          <a:noFill/>
          <a:ln>
            <a:solidFill>
              <a:srgbClr val="FF0000"/>
            </a:solidFill>
          </a:ln>
          <a:effectLst>
            <a:softEdge rad="317500"/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«Веселый счет»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upload.schoolrm.ru/resize_cache/454528/9ebce4152e6e2b516dc50fd4e672e940/iblock/ff6/ff613b660e34205d86923b9a7480a827/94dc455f079be206becfe30657f6e3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857652" cy="2842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ttp://upload.schoolrm.ru/resize_cache/454527/9ebce4152e6e2b516dc50fd4e672e940/iblock/493/49383099488d233560392f780a609f7f/0c924a1270f1f6ed76ad01d2f97da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3816830" cy="28124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http://ds90sar.schoolrm.ru/upload/iblock/520/520e849c4fa7d0973b26e921fdc002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642918"/>
            <a:ext cx="168333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5715008" cy="1011222"/>
          </a:xfrm>
          <a:noFill/>
          <a:effectLst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«Цифровая школа»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upload.schoolrm.ru/resize_cache/454471/9ebce4152e6e2b516dc50fd4e672e940/iblock/e7d/e7d1d2fbf28d8c74c12ec10ed79689ec/ac27f778fb56acc05ec94b4b510e00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143248"/>
            <a:ext cx="3684160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http://upload.schoolrm.ru/resize_cache/454473/9ebce4152e6e2b516dc50fd4e672e940/iblock/4a7/4a733bef48987c982ce835096721a06d/0ab590c028121b0973af4cd7a7206a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786214" cy="2789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0" name="Picture 6" descr="http://ds90sar.schoolrm.ru/upload/iblock/38d/38d0a26730a89c2efba75c69b1e19d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571480"/>
            <a:ext cx="2071702" cy="2365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6943748" cy="1143000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обучение чтению «Малышок»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upload.schoolrm.ru/resize_cache/453660/9ebce4152e6e2b516dc50fd4e672e940/iblock/abf/abf8e7940f0988f1884f2fcb770ae0e6/b6bb5b48dd85cfb5e5de33a90f8b1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3878062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http://upload.schoolrm.ru/resize_cache/453662/9ebce4152e6e2b516dc50fd4e672e940/iblock/c7b/c7b394532294ac51ac2f1bf279e9b095/82ad2aaecfb2a43d38e706abe47400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975013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http://ds90sar.schoolrm.ru/upload/iblock/347/34705776ddc3583727dc7f62d322a3f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857232"/>
            <a:ext cx="2500298" cy="1635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4900618" cy="1857388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«Обучение детей мордовскому (эрзя) языку».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http://ds90sar.schoolrm.ru/upload/iblock/9af/9af6dafc0c3211e1e437587c3e29a9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928670"/>
            <a:ext cx="2928958" cy="141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http://ds90sar.schoolrm.ru/upload/resize_cache/iblock/c1a/171_126_2/c1aa43d8ec8cc4cc3e914fe0a470cc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3929090" cy="28951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0" name="Picture 6" descr="http://upload.schoolrm.ru/resize_cache/453609/9ebce4152e6e2b516dc50fd4e672e940/iblock/47c/47c3a5112eedcf04a4d63bfcc43678f0/d799e1377becdf394cd0b9300c9024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219" y="3380121"/>
            <a:ext cx="3861747" cy="2845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Познавайка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 descr="http://ds90sar.schoolrm.ru/upload/iblock/4af/4af172600246c6a22c7e900fbe0add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485" y="1285860"/>
            <a:ext cx="2290209" cy="1738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4" name="Picture 4" descr="http://upload.schoolrm.ru/resize_cache/453586/9ebce4152e6e2b516dc50fd4e672e940/iblock/bda/bda3a4ec858b9362e529cf96b3506ccc/95162e501d6ee4ce9f1dbda7c5f29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3214686"/>
            <a:ext cx="2811597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6" name="Picture 6" descr="http://upload.schoolrm.ru/resize_cache/453585/9ebce4152e6e2b516dc50fd4e672e940/iblock/2c6/2c6ee2979fd35ca37d5cd67be66a7ac8/85dfa2c77f9d1245d2539eae006dab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14686"/>
            <a:ext cx="2811597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noFill/>
          <a:effectLst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Вокальный ансамбль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http://ds90sar.schoolrm.ru/upload/iblock/a88/a88ad38c2fbdf280f5ef0e55cdc3702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192" y="1500174"/>
            <a:ext cx="2646692" cy="241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0" name="Picture 4" descr="http://upload.schoolrm.ru/resize_cache/453616/9ebce4152e6e2b516dc50fd4e672e940/iblock/93c/93c77bf04b1d12b7069e58eaec5d21f0/2f7ca5165aefbef100b9ac481b53ec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28" y="3071810"/>
            <a:ext cx="290854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302" name="Picture 6" descr="http://upload.schoolrm.ru/resize_cache/453617/9ebce4152e6e2b516dc50fd4e672e940/iblock/5c9/5c97a3215d0db2ef335306a3400feeb3/3090e51f7dfa616ac06c03ef62493a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143248"/>
            <a:ext cx="2714644" cy="200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Ритмика»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0" name="Picture 2" descr="http://ds90sar.schoolrm.ru/upload/iblock/71b/71bef18caea104cf98cbef54da629b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9005" y="1278805"/>
            <a:ext cx="2760318" cy="2078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2" name="Picture 4" descr="http://ds90sar.schoolrm.ru/upload/resize_cache/iblock/664/171_126_2/6646c152b6ff75a5ac45ca7603fbb2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3643314"/>
            <a:ext cx="3567806" cy="26289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254" name="Picture 6" descr="http://ds90sar.schoolrm.ru/upload/resize_cache/iblock/af5/171_126_2/af52ee4d2df6ebfdd2176b29249d75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3587208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студия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6" name="Picture 2" descr="http://ds90sar.schoolrm.ru/upload/iblock/8fc/8fc0808d0f6f8a4796af7b48baf0a2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3" y="1714488"/>
            <a:ext cx="2181787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228" name="Picture 4" descr="http://upload.schoolrm.ru/iblock/8cc/8cc6652bbc89af98c1f94218a829af79/ee6be7ad4183692d293e3d6dcf5983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500174"/>
            <a:ext cx="2844789" cy="2024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30" name="Picture 6" descr="http://upload.schoolrm.ru/iblock/908/90828387803d3ba8cc42be7309b95748/f11f71cd3a7dc08d9cea83f0312a6e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048229"/>
            <a:ext cx="3071834" cy="20457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32" name="Picture 8" descr="http://upload.schoolrm.ru/resize_cache/452542/9ebce4152e6e2b516dc50fd4e672e940/iblock/566/5666d78f0bcb409b921248b689da15d9/d61230f34c80e9e68361065d00fc9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571612"/>
            <a:ext cx="2647300" cy="1950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оздоровительные услуги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400420" cy="900105"/>
          </a:xfrm>
          <a:noFill/>
          <a:effectLst/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Фитотерапия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00648" y="1357298"/>
            <a:ext cx="39433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Кислородный коктейль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43174" y="2500306"/>
            <a:ext cx="35719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Витаминотерапия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upload.schoolrm.ru/resize_cache/379414/9ebce4152e6e2b516dc50fd4e672e940/iblock/217/2177061193a2802ba940f30736df93c8/img_5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131" y="2571744"/>
            <a:ext cx="2811595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0" name="Picture 4" descr="http://upload.schoolrm.ru/resize_cache/379415/c3bed4c46e3bebf9034448fed65e7b8e/iblock/853/8532142d0ae6a2ce2cf2b4f2848aeec5/img_5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85992"/>
            <a:ext cx="225029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://ds90sar.schoolrm.ru/upload/iblock/59c/img_5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143380"/>
            <a:ext cx="1829983" cy="136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285720" y="2071678"/>
            <a:ext cx="8572560" cy="2928958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Базовые компоненты предметно-развивающей среды: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4" name="Горизонтальный свиток 3"/>
          <p:cNvSpPr/>
          <p:nvPr/>
        </p:nvSpPr>
        <p:spPr>
          <a:xfrm>
            <a:off x="2714612" y="1142984"/>
            <a:ext cx="4857784" cy="1428760"/>
          </a:xfrm>
          <a:prstGeom prst="horizontalScroll">
            <a:avLst/>
          </a:prstGeom>
          <a:solidFill>
            <a:srgbClr val="FFF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20"/>
            <a:ext cx="2428892" cy="1643074"/>
          </a:xfrm>
          <a:prstGeom prst="roundRect">
            <a:avLst/>
          </a:prstGeom>
          <a:solidFill>
            <a:srgbClr val="3FFF9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1-е младшие №1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4643446"/>
            <a:ext cx="4286280" cy="1785950"/>
          </a:xfrm>
          <a:prstGeom prst="roundRect">
            <a:avLst/>
          </a:prstGeom>
          <a:solidFill>
            <a:srgbClr val="3FFF9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№6, 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№13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2714620"/>
            <a:ext cx="2357454" cy="1571636"/>
          </a:xfrm>
          <a:prstGeom prst="roundRect">
            <a:avLst/>
          </a:prstGeom>
          <a:solidFill>
            <a:srgbClr val="3FFF9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2-е младшие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№3, №10, №14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2714620"/>
            <a:ext cx="2428892" cy="1571636"/>
          </a:xfrm>
          <a:prstGeom prst="roundRect">
            <a:avLst/>
          </a:prstGeom>
          <a:solidFill>
            <a:srgbClr val="3FFF9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Средние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№5,  №7,                 № 12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572008"/>
            <a:ext cx="3214710" cy="1928826"/>
          </a:xfrm>
          <a:prstGeom prst="roundRect">
            <a:avLst/>
          </a:prstGeom>
          <a:solidFill>
            <a:srgbClr val="3FFF96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№4, №8, 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01056" cy="1143000"/>
          </a:xfrm>
          <a:noFill/>
          <a:effectLst/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Ирина Николаевна\изба\P100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07372"/>
            <a:ext cx="4143404" cy="3107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Ирина Николаевна\Посещение мордовской избы 2015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255" y="2071678"/>
            <a:ext cx="4244588" cy="3183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Ирина Николаевна\фото сада\DSC_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2728" y="1928802"/>
            <a:ext cx="6828296" cy="4540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зал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Ирина Николаевна\здоровье\DSCN7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96628"/>
            <a:ext cx="6215106" cy="4661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зал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для выступ\IMG_00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3" r="2972" b="8917"/>
          <a:stretch/>
        </p:blipFill>
        <p:spPr bwMode="auto">
          <a:xfrm>
            <a:off x="1714480" y="2071678"/>
            <a:ext cx="6000792" cy="3857652"/>
          </a:xfrm>
          <a:prstGeom prst="snip2DiagRect">
            <a:avLst>
              <a:gd name="adj1" fmla="val 614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Тренажерный зал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Ирина Николаевна\физическое развлечение\DSCN7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2" y="2714620"/>
            <a:ext cx="4214810" cy="3161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Ирина Николаевна\физическое развлечение\DSCN7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71" y="2714621"/>
            <a:ext cx="4167248" cy="3125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74638"/>
            <a:ext cx="8143932" cy="1225536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Хореографический зал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для выступ\IMG_47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5000660" cy="4572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Комната для массажа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Ирина Николаевна\фото сада\DSC_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09915"/>
            <a:ext cx="2928958" cy="4405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Физиотерапевтический кабинет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643446"/>
            <a:ext cx="8258204" cy="148271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http://upload.schoolrm.ru/resize_cache/379413/c3bed4c46e3bebf9034448fed65e7b8e/iblock/d57/d57dbb896e60a519d5d67cb9711f06b8/img_5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3" y="1785924"/>
            <a:ext cx="5429289" cy="4071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softEdge rad="317500"/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Бассейн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schoolrm.ru/resize_cache/379412/9ebce4152e6e2b516dc50fd4e672e940/iblock/465/465beef5ab1acd0ad69fa0eb58921c5d/dscn4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928802"/>
            <a:ext cx="4357718" cy="321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858412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42938"/>
            <a:ext cx="8229600" cy="1143000"/>
          </a:xfr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Программы: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071688"/>
            <a:ext cx="9072626" cy="4525962"/>
          </a:xfrm>
          <a:noFill/>
          <a:ln>
            <a:noFill/>
          </a:ln>
          <a:effectLst/>
          <a:scene3d>
            <a:camera prst="orthographicFront"/>
            <a:lightRig rig="harsh" dir="t">
              <a:rot lat="0" lon="0" rev="0"/>
            </a:lightRig>
          </a:scene3d>
          <a:sp3d extrusionH="254000" contourW="19050">
            <a:bevelT w="0" h="0" prst="angle"/>
            <a:bevelB w="6350" h="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«Детство» </a:t>
            </a:r>
            <a:r>
              <a:rPr lang="ru-RU" dirty="0" smtClean="0">
                <a:solidFill>
                  <a:srgbClr val="0070C0"/>
                </a:solidFill>
              </a:rPr>
              <a:t>Основная образовательная п</a:t>
            </a:r>
            <a:r>
              <a:rPr lang="ru-RU" dirty="0" smtClean="0">
                <a:solidFill>
                  <a:srgbClr val="0070C0"/>
                </a:solidFill>
              </a:rPr>
              <a:t>рограмма дошкольного образования. </a:t>
            </a:r>
            <a:r>
              <a:rPr lang="ru-RU" dirty="0" smtClean="0">
                <a:solidFill>
                  <a:srgbClr val="0070C0"/>
                </a:solidFill>
              </a:rPr>
              <a:t>Под ред. Т.И.Бабаевой, З.А.Михайловой и др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Мы в Мордовии </a:t>
            </a:r>
            <a:r>
              <a:rPr lang="ru-RU" dirty="0" smtClean="0">
                <a:solidFill>
                  <a:srgbClr val="0070C0"/>
                </a:solidFill>
              </a:rPr>
              <a:t>живём: примерный </a:t>
            </a:r>
            <a:r>
              <a:rPr lang="ru-RU" dirty="0" smtClean="0">
                <a:solidFill>
                  <a:srgbClr val="0070C0"/>
                </a:solidFill>
              </a:rPr>
              <a:t>региональный модуль программы дошкольного образования</a:t>
            </a:r>
            <a:r>
              <a:rPr lang="ru-RU" dirty="0" smtClean="0">
                <a:solidFill>
                  <a:srgbClr val="0070C0"/>
                </a:solidFill>
              </a:rPr>
              <a:t>. Под ред. О.В. </a:t>
            </a:r>
            <a:r>
              <a:rPr lang="ru-RU" dirty="0" err="1" smtClean="0">
                <a:solidFill>
                  <a:srgbClr val="0070C0"/>
                </a:solidFill>
              </a:rPr>
              <a:t>Бурляевой</a:t>
            </a:r>
            <a:r>
              <a:rPr lang="ru-RU" dirty="0" smtClean="0">
                <a:solidFill>
                  <a:srgbClr val="0070C0"/>
                </a:solidFill>
              </a:rPr>
              <a:t> и др.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858412" cy="69294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7572428" cy="435771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Направление инновационной деятельности: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rgbClr val="FF0000"/>
                </a:solidFill>
              </a:rPr>
              <a:t>ормирование </a:t>
            </a:r>
            <a:r>
              <a:rPr lang="ru-RU" dirty="0" smtClean="0">
                <a:solidFill>
                  <a:srgbClr val="FF0000"/>
                </a:solidFill>
              </a:rPr>
              <a:t>этнокультурной компетентности детей дошкольного возраста средствами театральной педагогики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858412" cy="6929486"/>
          </a:xfrm>
          <a:prstGeom prst="rect">
            <a:avLst/>
          </a:prstGeom>
          <a:noFill/>
        </p:spPr>
      </p:pic>
      <p:pic>
        <p:nvPicPr>
          <p:cNvPr id="4" name="Объект 3" descr="C:\Users\User\AppData\Local\Microsoft\Windows\Temporary Internet Files\Low\Content.IE5\3LR0Y1J7\Стена%201[2]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28"/>
            <a:ext cx="7643866" cy="592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86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Внешние связи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7358114" cy="75723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«Средняя школа №40»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:\Школа 40 - копия\DSCN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071966" cy="3053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F:\Школа 40 - копия\DSCN0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4048122" cy="30360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857232"/>
            <a:ext cx="6643734" cy="68579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Библиотека им. А.П.Гайдара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:\Библиотека\DSCN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4429188" cy="25878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F:\Библиотека\DSCN0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905277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http://images.easyfreeclipart.com/0/closed-book-clip-art-clipart-panda-free-images-3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85926"/>
            <a:ext cx="2158173" cy="1143008"/>
          </a:xfrm>
          <a:prstGeom prst="rect">
            <a:avLst/>
          </a:prstGeom>
          <a:noFill/>
        </p:spPr>
      </p:pic>
      <p:pic>
        <p:nvPicPr>
          <p:cNvPr id="25604" name="Picture 4" descr="http://www.cliparthut.com/clip-arts/771/cartoon-book-stack-77126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286256"/>
            <a:ext cx="198182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-71462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358114" cy="1757362"/>
          </a:xfrm>
        </p:spPr>
        <p:txBody>
          <a:bodyPr>
            <a:prstTxWarp prst="textWave1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Городской центр театра и кино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«Крошка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2505565"/>
            <a:ext cx="6500858" cy="4128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7oom.ru/powerpoint/abstraktnye-fony-dlya-prezentacii-volny-06.jpg?ver=3.0"/>
          <p:cNvPicPr>
            <a:picLocks noChangeAspect="1" noChangeArrowheads="1"/>
          </p:cNvPicPr>
          <p:nvPr/>
        </p:nvPicPr>
        <p:blipFill>
          <a:blip r:embed="rId2" cstate="print"/>
          <a:srcRect t="9310" r="5823" b="2721"/>
          <a:stretch>
            <a:fillRect/>
          </a:stretch>
        </p:blipFill>
        <p:spPr bwMode="auto">
          <a:xfrm flipV="1">
            <a:off x="0" y="0"/>
            <a:ext cx="9144000" cy="6929486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858148" cy="1214446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DeflateBottom">
              <a:avLst>
                <a:gd name="adj" fmla="val 66916"/>
              </a:avLst>
            </a:prstTxWarp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Дополнительные платные образовательные услуги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57826"/>
            <a:ext cx="8229600" cy="1000133"/>
          </a:xfrm>
          <a:noFill/>
          <a:effectLst>
            <a:softEdge rad="317500"/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обучение чтению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Азбуковеди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17410" name="Picture 2" descr="http://upload.schoolrm.ru/resize_cache/461128/9ebce4152e6e2b516dc50fd4e672e940/iblock/5c6/5c6149551679ad3d92e993dcb18f20fa/e5c9f0bfc7c7f2d5999139b238643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2643206" cy="19476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upload.schoolrm.ru/resize_cache/461129/9ebce4152e6e2b516dc50fd4e672e940/iblock/2b5/2b54c082918eeb64a7f31791239eace7/dd30676e39b3386a55703f09223e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14554"/>
            <a:ext cx="271464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upload.schoolrm.ru/resize_cache/461130/9ebce4152e6e2b516dc50fd4e672e940/iblock/a07/a07049dca9d461e84ce509fcc9f75722/946d9bd37d8dd59f8ce46e3cf2106c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00372"/>
            <a:ext cx="2714645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718</TotalTime>
  <Words>192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Тема3</vt:lpstr>
      <vt:lpstr>Муниципальное автономное дошкольное образовательное учреждение городского округа Саранск  «Центр развития ребёнка – детский сад №90» </vt:lpstr>
      <vt:lpstr>Группы</vt:lpstr>
      <vt:lpstr>Программы:</vt:lpstr>
      <vt:lpstr>Слайд 4</vt:lpstr>
      <vt:lpstr>Слайд 5</vt:lpstr>
      <vt:lpstr>Внешние связи</vt:lpstr>
      <vt:lpstr>Слайд 7</vt:lpstr>
      <vt:lpstr>Слайд 8</vt:lpstr>
      <vt:lpstr>Дополнительные платные образовательные услуги</vt:lpstr>
      <vt:lpstr>«Веселый счет»</vt:lpstr>
      <vt:lpstr> «Цифровая школа» </vt:lpstr>
      <vt:lpstr>Кружок обучение чтению «Малышок»</vt:lpstr>
      <vt:lpstr>«Обучение детей мордовскому (эрзя) языку».</vt:lpstr>
      <vt:lpstr> «Познавайка» </vt:lpstr>
      <vt:lpstr> Вокальный ансамбль </vt:lpstr>
      <vt:lpstr> « Ритмика» </vt:lpstr>
      <vt:lpstr> Музыкальная студия </vt:lpstr>
      <vt:lpstr>оздоровительные услуги</vt:lpstr>
      <vt:lpstr>Базовые компоненты предметно-развивающей среды:</vt:lpstr>
      <vt:lpstr>Изба</vt:lpstr>
      <vt:lpstr>Библиотека</vt:lpstr>
      <vt:lpstr>Спортивный зал</vt:lpstr>
      <vt:lpstr>Музыкальный зал</vt:lpstr>
      <vt:lpstr>Тренажерный зал</vt:lpstr>
      <vt:lpstr>Хореографический зал</vt:lpstr>
      <vt:lpstr>Комната для массажа</vt:lpstr>
      <vt:lpstr>Физиотерапевтический кабинет</vt:lpstr>
      <vt:lpstr>Бассейн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</cp:lastModifiedBy>
  <cp:revision>97</cp:revision>
  <dcterms:created xsi:type="dcterms:W3CDTF">2016-05-16T17:03:19Z</dcterms:created>
  <dcterms:modified xsi:type="dcterms:W3CDTF">2017-01-12T12:22:13Z</dcterms:modified>
</cp:coreProperties>
</file>